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8270-FA65-4B5B-8B97-5D7B3A1C9EC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897B-50BA-426A-B151-159C3503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0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8270-FA65-4B5B-8B97-5D7B3A1C9EC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897B-50BA-426A-B151-159C3503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1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8270-FA65-4B5B-8B97-5D7B3A1C9EC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897B-50BA-426A-B151-159C3503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5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8270-FA65-4B5B-8B97-5D7B3A1C9EC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897B-50BA-426A-B151-159C3503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8270-FA65-4B5B-8B97-5D7B3A1C9EC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897B-50BA-426A-B151-159C3503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5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8270-FA65-4B5B-8B97-5D7B3A1C9EC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897B-50BA-426A-B151-159C3503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9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8270-FA65-4B5B-8B97-5D7B3A1C9EC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897B-50BA-426A-B151-159C3503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3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8270-FA65-4B5B-8B97-5D7B3A1C9EC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897B-50BA-426A-B151-159C3503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2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8270-FA65-4B5B-8B97-5D7B3A1C9EC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897B-50BA-426A-B151-159C3503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2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8270-FA65-4B5B-8B97-5D7B3A1C9EC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897B-50BA-426A-B151-159C3503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8270-FA65-4B5B-8B97-5D7B3A1C9EC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897B-50BA-426A-B151-159C3503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5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8270-FA65-4B5B-8B97-5D7B3A1C9EC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E897B-50BA-426A-B151-159C3503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5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he9000store.com/iso-9001-2015-requirements/iso-9001-2015-context-of-the-organization/what-is-a-process-approach/" TargetMode="External"/><Relationship Id="rId2" Type="http://schemas.openxmlformats.org/officeDocument/2006/relationships/hyperlink" Target="https://the9000store.com/iso-9001-2015-requirements/iso-9001-2015-context-of-the-organization/processes-procedures-work-instruction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9000store.com/iso-9001-2015-requirements/iso-9001-2015-improvemen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e9000store.com/iso-9001-2015-requirements/iso-9001-2015-required-support-resources/iso-9001-2015-detail-documented-information/" TargetMode="External"/><Relationship Id="rId2" Type="http://schemas.openxmlformats.org/officeDocument/2006/relationships/hyperlink" Target="https://the9000store.com/iso-9001-2015-requiremen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9000store.com/articles/applying-iso-9001-to-baking-cookie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he9000store.com/iso-9001-2015-requirements/" TargetMode="External"/><Relationship Id="rId2" Type="http://schemas.openxmlformats.org/officeDocument/2006/relationships/hyperlink" Target="https://the9000store.com/iso-9001-2015-requirements/iso-9001-2015-context-of-the-organization/interested-parti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9000store.com/iso-9001-2015-requirements/iso-9001-2015-evaluating-performance/" TargetMode="External"/><Relationship Id="rId5" Type="http://schemas.openxmlformats.org/officeDocument/2006/relationships/hyperlink" Target="https://the9000store.com/iso-9001-2015-requirements/iso-9001-2015-context-of-the-organization/processes-procedures-work-instructions/" TargetMode="External"/><Relationship Id="rId4" Type="http://schemas.openxmlformats.org/officeDocument/2006/relationships/hyperlink" Target="https://the9000store.com/compare-iso-9001-2015-products/iso-9001-2015-training-product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he9000store.com/iso-9001-2015-requirements/iso-2015-requirements-for-qms-planning/iso-9001-2015-risk/" TargetMode="External"/><Relationship Id="rId2" Type="http://schemas.openxmlformats.org/officeDocument/2006/relationships/hyperlink" Target="https://the9000store.com/iso-9001-2015-requirements/iso-2015-requirements-for-qms-plannin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he9000store.com/iso-9001-2015-requirements/iso-9001-2015-improvement/continual-improvement/" TargetMode="External"/><Relationship Id="rId4" Type="http://schemas.openxmlformats.org/officeDocument/2006/relationships/hyperlink" Target="https://the9000store.com/step-by-step/step7-iso-9001-internal-audi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Quality Standards ISO 9001 Quality Management for Process Quality Framework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8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ISO 9001 Quality Management </a:t>
            </a:r>
            <a:r>
              <a:rPr lang="en-US" b="1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quality management system (QMS)</a:t>
            </a:r>
            <a:r>
              <a:rPr lang="en-US" dirty="0"/>
              <a:t> is a set of policies, processes and procedures required for planning and execution (production/development/service) in the core business area of an organization (i.e., areas that can impact the organization’s ability to meet customer requirements). ISO 9001 is an example of a Quality Management System.</a:t>
            </a:r>
          </a:p>
        </p:txBody>
      </p:sp>
    </p:spTree>
    <p:extLst>
      <p:ext uri="{BB962C8B-B14F-4D97-AF65-F5344CB8AC3E}">
        <p14:creationId xmlns:p14="http://schemas.microsoft.com/office/powerpoint/2010/main" val="241305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Details </a:t>
            </a:r>
            <a:r>
              <a:rPr lang="en-US" b="1" dirty="0"/>
              <a:t>about Quality Management Systems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Some people generically refer to the group of documents as a QMS, but specifically, it refers to the entire system – the documents just describe it.</a:t>
            </a:r>
          </a:p>
          <a:p>
            <a:pPr fontAlgn="base"/>
            <a:r>
              <a:rPr lang="en-US" dirty="0"/>
              <a:t>A QMS integrates the various internal </a:t>
            </a:r>
            <a:r>
              <a:rPr lang="en-US" dirty="0">
                <a:hlinkClick r:id="rId2"/>
              </a:rPr>
              <a:t>processes</a:t>
            </a:r>
            <a:r>
              <a:rPr lang="en-US" dirty="0"/>
              <a:t> within the organization and intends to provide a </a:t>
            </a:r>
            <a:r>
              <a:rPr lang="en-US" dirty="0">
                <a:hlinkClick r:id="rId3"/>
              </a:rPr>
              <a:t>process approach</a:t>
            </a:r>
            <a:r>
              <a:rPr lang="en-US" dirty="0"/>
              <a:t> for project execution. A process based QMS enables the organizations to identify, measure, control and improve the various core business processes that will ultimately lead to </a:t>
            </a:r>
            <a:r>
              <a:rPr lang="en-US" dirty="0">
                <a:hlinkClick r:id="rId4"/>
              </a:rPr>
              <a:t>improved business performance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9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Details </a:t>
            </a:r>
            <a:r>
              <a:rPr lang="en-US" b="1" dirty="0"/>
              <a:t>about Quality Management Systems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A </a:t>
            </a:r>
            <a:r>
              <a:rPr lang="en-US" dirty="0"/>
              <a:t>complete ISO 9001 Quality Management System must address all the </a:t>
            </a:r>
            <a:r>
              <a:rPr lang="en-US" dirty="0">
                <a:hlinkClick r:id="rId2"/>
              </a:rPr>
              <a:t>requirements of ISO 9001</a:t>
            </a:r>
            <a:r>
              <a:rPr lang="en-US" dirty="0"/>
              <a:t>, including the ISO 9001 </a:t>
            </a:r>
            <a:r>
              <a:rPr lang="en-US" dirty="0">
                <a:hlinkClick r:id="rId3"/>
              </a:rPr>
              <a:t>documentation requirements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A great way to understand how ISO 9001 works is to apply it to an example.  Here is an easy example of </a:t>
            </a:r>
            <a:r>
              <a:rPr lang="en-US" dirty="0">
                <a:hlinkClick r:id="rId4"/>
              </a:rPr>
              <a:t>ISO 9001 applied to making cookies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817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Concept of Quality </a:t>
            </a:r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A Quality Management System in its basic concept is quite simple. It seeks to,</a:t>
            </a:r>
          </a:p>
          <a:p>
            <a:pPr fontAlgn="base"/>
            <a:r>
              <a:rPr lang="en-US" dirty="0"/>
              <a:t>Recognize </a:t>
            </a:r>
            <a:r>
              <a:rPr lang="en-US" dirty="0">
                <a:hlinkClick r:id="rId2"/>
              </a:rPr>
              <a:t>interested party</a:t>
            </a:r>
            <a:r>
              <a:rPr lang="en-US" dirty="0"/>
              <a:t> requirements including Licenses to Trade, guidelines, customer requirements, and the chosen management system standard(s).</a:t>
            </a:r>
          </a:p>
          <a:p>
            <a:pPr fontAlgn="base"/>
            <a:r>
              <a:rPr lang="en-US" dirty="0"/>
              <a:t>Ensure that all </a:t>
            </a:r>
            <a:r>
              <a:rPr lang="en-US" dirty="0">
                <a:hlinkClick r:id="rId3"/>
              </a:rPr>
              <a:t>requirements</a:t>
            </a:r>
            <a:r>
              <a:rPr lang="en-US" dirty="0"/>
              <a:t> have been met.</a:t>
            </a:r>
          </a:p>
          <a:p>
            <a:pPr fontAlgn="base"/>
            <a:r>
              <a:rPr lang="en-US" dirty="0"/>
              <a:t>Confirm that employees receive </a:t>
            </a:r>
            <a:r>
              <a:rPr lang="en-US" dirty="0">
                <a:hlinkClick r:id="rId4"/>
              </a:rPr>
              <a:t>applicable training</a:t>
            </a:r>
            <a:r>
              <a:rPr lang="en-US" dirty="0"/>
              <a:t> in the quality system requirements.</a:t>
            </a:r>
          </a:p>
          <a:p>
            <a:pPr fontAlgn="base"/>
            <a:r>
              <a:rPr lang="en-US" dirty="0"/>
              <a:t>Determine </a:t>
            </a:r>
            <a:r>
              <a:rPr lang="en-US" dirty="0">
                <a:hlinkClick r:id="rId5"/>
              </a:rPr>
              <a:t>processes</a:t>
            </a:r>
            <a:r>
              <a:rPr lang="en-US" dirty="0"/>
              <a:t>, their interaction, inputs and outputs.</a:t>
            </a:r>
          </a:p>
          <a:p>
            <a:pPr fontAlgn="base"/>
            <a:r>
              <a:rPr lang="en-US" dirty="0"/>
              <a:t>Produce records or evidence that system requirements have been met.</a:t>
            </a:r>
          </a:p>
          <a:p>
            <a:pPr fontAlgn="base"/>
            <a:r>
              <a:rPr lang="en-US" dirty="0"/>
              <a:t>Measure, monitor and report the </a:t>
            </a:r>
            <a:r>
              <a:rPr lang="en-US" dirty="0">
                <a:hlinkClick r:id="rId6"/>
              </a:rPr>
              <a:t>performance of the QMS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62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>
                <a:hlinkClick r:id="rId2"/>
              </a:rPr>
              <a:t>Plan</a:t>
            </a:r>
            <a:r>
              <a:rPr lang="en-US" dirty="0"/>
              <a:t> changes to the QMS and take actions to address </a:t>
            </a:r>
            <a:r>
              <a:rPr lang="en-US" dirty="0">
                <a:hlinkClick r:id="rId3"/>
              </a:rPr>
              <a:t>risks</a:t>
            </a:r>
            <a:r>
              <a:rPr lang="en-US" dirty="0"/>
              <a:t> and opportunities as a result of changes.</a:t>
            </a:r>
          </a:p>
          <a:p>
            <a:pPr fontAlgn="base"/>
            <a:r>
              <a:rPr lang="en-US" dirty="0">
                <a:hlinkClick r:id="rId4"/>
              </a:rPr>
              <a:t>Perform internal audit</a:t>
            </a:r>
            <a:r>
              <a:rPr lang="en-US" dirty="0"/>
              <a:t> to analyze the QMS and correct nonconformities.</a:t>
            </a:r>
          </a:p>
          <a:p>
            <a:pPr fontAlgn="base"/>
            <a:r>
              <a:rPr lang="en-US" dirty="0">
                <a:hlinkClick r:id="rId5"/>
              </a:rPr>
              <a:t>Continually improve</a:t>
            </a:r>
            <a:r>
              <a:rPr lang="en-US" dirty="0"/>
              <a:t> the QMS.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1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101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Quality Standards ISO 9001 Quality Management for Process Quality Framework</vt:lpstr>
      <vt:lpstr>ISO 9001 Quality Management System</vt:lpstr>
      <vt:lpstr>Details about Quality Management Systems </vt:lpstr>
      <vt:lpstr>Details about Quality Management Systems </vt:lpstr>
      <vt:lpstr>The Concept of Quality Management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9001 Quality Management System</dc:title>
  <dc:creator>Lenovo</dc:creator>
  <cp:lastModifiedBy>Lenovo</cp:lastModifiedBy>
  <cp:revision>2</cp:revision>
  <dcterms:created xsi:type="dcterms:W3CDTF">2020-04-24T13:56:03Z</dcterms:created>
  <dcterms:modified xsi:type="dcterms:W3CDTF">2020-04-24T13:59:24Z</dcterms:modified>
</cp:coreProperties>
</file>